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9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E62F365-BB5F-2043-A9D2-6B566E04BB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14" t="24012" r="26564" b="32259"/>
          <a:stretch/>
        </p:blipFill>
        <p:spPr>
          <a:xfrm>
            <a:off x="990960" y="724032"/>
            <a:ext cx="10210079" cy="540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6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193CBCF-05B3-F1E9-517D-1386C585CB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6" t="11752" r="43732" b="35925"/>
          <a:stretch/>
        </p:blipFill>
        <p:spPr>
          <a:xfrm>
            <a:off x="60670" y="100757"/>
            <a:ext cx="6711639" cy="41689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127E0EF-871C-F647-1029-D57CA801D3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9" t="11627" r="44407" b="32765"/>
          <a:stretch/>
        </p:blipFill>
        <p:spPr>
          <a:xfrm>
            <a:off x="5954434" y="2943630"/>
            <a:ext cx="5638077" cy="381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78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主题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闫佳豪</dc:creator>
  <cp:lastModifiedBy>佳豪 闫</cp:lastModifiedBy>
  <cp:revision>5</cp:revision>
  <dcterms:created xsi:type="dcterms:W3CDTF">2023-10-22T12:50:25Z</dcterms:created>
  <dcterms:modified xsi:type="dcterms:W3CDTF">2023-10-22T13:05:24Z</dcterms:modified>
</cp:coreProperties>
</file>

<file path=docProps/thumbnail.jpeg>
</file>